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7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A124-B5A7-4FDF-9E53-62673A52659A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42FA-22F5-4D50-AF2D-FD4D3238A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A124-B5A7-4FDF-9E53-62673A52659A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42FA-22F5-4D50-AF2D-FD4D3238A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A124-B5A7-4FDF-9E53-62673A52659A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42FA-22F5-4D50-AF2D-FD4D3238AA7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A124-B5A7-4FDF-9E53-62673A52659A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42FA-22F5-4D50-AF2D-FD4D3238AA7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A124-B5A7-4FDF-9E53-62673A52659A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42FA-22F5-4D50-AF2D-FD4D3238A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A124-B5A7-4FDF-9E53-62673A52659A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42FA-22F5-4D50-AF2D-FD4D3238AA7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A124-B5A7-4FDF-9E53-62673A52659A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42FA-22F5-4D50-AF2D-FD4D3238A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A124-B5A7-4FDF-9E53-62673A52659A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42FA-22F5-4D50-AF2D-FD4D3238A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A124-B5A7-4FDF-9E53-62673A52659A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42FA-22F5-4D50-AF2D-FD4D3238A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A124-B5A7-4FDF-9E53-62673A52659A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42FA-22F5-4D50-AF2D-FD4D3238AA7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A124-B5A7-4FDF-9E53-62673A52659A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42FA-22F5-4D50-AF2D-FD4D3238AA7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9CEA124-B5A7-4FDF-9E53-62673A52659A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47E42FA-22F5-4D50-AF2D-FD4D3238AA7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Греческие культурный центр представляет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400" dirty="0">
                <a:solidFill>
                  <a:schemeClr val="bg1"/>
                </a:solidFill>
                <a:ea typeface="+mj-ea"/>
                <a:cs typeface="+mj-cs"/>
              </a:rPr>
              <a:t>Обычаи и традиции Пасхи  всей Греции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14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6624735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7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691276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0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88840"/>
            <a:ext cx="6552728" cy="369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24" y="1785325"/>
            <a:ext cx="6864458" cy="495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68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32856"/>
            <a:ext cx="7148568" cy="380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99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849694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41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20888"/>
            <a:ext cx="612068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00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95350"/>
            <a:ext cx="7620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88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849694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34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1485900"/>
            <a:ext cx="56769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31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42152"/>
            <a:ext cx="7128792" cy="449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00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19418"/>
            <a:ext cx="8496944" cy="52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75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7263779" cy="496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27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813690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56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7998951" cy="480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37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80998"/>
            <a:ext cx="7714168" cy="489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0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1" y="1700808"/>
            <a:ext cx="8484424" cy="480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79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50008"/>
            <a:ext cx="7522769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83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7740373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16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820891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86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48534"/>
            <a:ext cx="7949189" cy="471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26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7992888" cy="412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27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3087"/>
            <a:ext cx="7200800" cy="453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5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6732240" cy="504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53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6297687" cy="488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79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8208912" cy="433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4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8280920" cy="485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66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7992888" cy="473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52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4864"/>
            <a:ext cx="619268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583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135</TotalTime>
  <Words>10</Words>
  <Application>Microsoft Office PowerPoint</Application>
  <PresentationFormat>Экран (4:3)</PresentationFormat>
  <Paragraphs>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Волна</vt:lpstr>
      <vt:lpstr>Греческие культурный центр представляет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8</cp:revision>
  <dcterms:created xsi:type="dcterms:W3CDTF">2014-04-21T11:16:30Z</dcterms:created>
  <dcterms:modified xsi:type="dcterms:W3CDTF">2014-04-23T14:31:08Z</dcterms:modified>
</cp:coreProperties>
</file>